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3" r:id="rId2"/>
  </p:sldIdLst>
  <p:sldSz cx="9906000" cy="1320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682A"/>
    <a:srgbClr val="2208E6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90" autoAdjust="0"/>
    <p:restoredTop sz="94660"/>
  </p:normalViewPr>
  <p:slideViewPr>
    <p:cSldViewPr snapToGrid="0">
      <p:cViewPr>
        <p:scale>
          <a:sx n="90" d="100"/>
          <a:sy n="90" d="100"/>
        </p:scale>
        <p:origin x="768" y="-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61588"/>
            <a:ext cx="8420100" cy="4598341"/>
          </a:xfrm>
        </p:spPr>
        <p:txBody>
          <a:bodyPr anchor="b"/>
          <a:lstStyle>
            <a:lvl1pPr algn="ctr">
              <a:defRPr sz="6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6937258"/>
            <a:ext cx="7429500" cy="3188875"/>
          </a:xfrm>
        </p:spPr>
        <p:txBody>
          <a:bodyPr/>
          <a:lstStyle>
            <a:lvl1pPr marL="0" indent="0" algn="ctr">
              <a:buNone/>
              <a:defRPr sz="2600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4F97-1E66-47C9-8C7A-D13F4221E248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30FB-2CE9-4AE2-BBFA-B41211BC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010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4F97-1E66-47C9-8C7A-D13F4221E248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30FB-2CE9-4AE2-BBFA-B41211BC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53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703204"/>
            <a:ext cx="2135981" cy="1119316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703204"/>
            <a:ext cx="6284119" cy="1119316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4F97-1E66-47C9-8C7A-D13F4221E248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30FB-2CE9-4AE2-BBFA-B41211BC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519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4F97-1E66-47C9-8C7A-D13F4221E248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30FB-2CE9-4AE2-BBFA-B41211BC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547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3292832"/>
            <a:ext cx="8543925" cy="5494160"/>
          </a:xfrm>
        </p:spPr>
        <p:txBody>
          <a:bodyPr anchor="b"/>
          <a:lstStyle>
            <a:lvl1pPr>
              <a:defRPr sz="6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8838969"/>
            <a:ext cx="8543925" cy="2889249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95285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4F97-1E66-47C9-8C7A-D13F4221E248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30FB-2CE9-4AE2-BBFA-B41211BC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711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3516018"/>
            <a:ext cx="4210050" cy="838035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3516018"/>
            <a:ext cx="4210050" cy="838035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4F97-1E66-47C9-8C7A-D13F4221E248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30FB-2CE9-4AE2-BBFA-B41211BC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815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703207"/>
            <a:ext cx="8543925" cy="255293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3237796"/>
            <a:ext cx="4190702" cy="158679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4824589"/>
            <a:ext cx="4190702" cy="70962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3237796"/>
            <a:ext cx="4211340" cy="158679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4824589"/>
            <a:ext cx="4211340" cy="70962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4F97-1E66-47C9-8C7A-D13F4221E248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30FB-2CE9-4AE2-BBFA-B41211BC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5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4F97-1E66-47C9-8C7A-D13F4221E248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30FB-2CE9-4AE2-BBFA-B41211BC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813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4F97-1E66-47C9-8C7A-D13F4221E248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30FB-2CE9-4AE2-BBFA-B41211BC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488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880533"/>
            <a:ext cx="3194943" cy="3081867"/>
          </a:xfrm>
        </p:spPr>
        <p:txBody>
          <a:bodyPr anchor="b"/>
          <a:lstStyle>
            <a:lvl1pPr>
              <a:defRPr sz="346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1901710"/>
            <a:ext cx="5014913" cy="9386241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3962400"/>
            <a:ext cx="3194943" cy="7340836"/>
          </a:xfrm>
        </p:spPr>
        <p:txBody>
          <a:bodyPr/>
          <a:lstStyle>
            <a:lvl1pPr marL="0" indent="0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4F97-1E66-47C9-8C7A-D13F4221E248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30FB-2CE9-4AE2-BBFA-B41211BC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233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880533"/>
            <a:ext cx="3194943" cy="3081867"/>
          </a:xfrm>
        </p:spPr>
        <p:txBody>
          <a:bodyPr anchor="b"/>
          <a:lstStyle>
            <a:lvl1pPr>
              <a:defRPr sz="346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1901710"/>
            <a:ext cx="5014913" cy="9386241"/>
          </a:xfrm>
        </p:spPr>
        <p:txBody>
          <a:bodyPr anchor="t"/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3962400"/>
            <a:ext cx="3194943" cy="7340836"/>
          </a:xfrm>
        </p:spPr>
        <p:txBody>
          <a:bodyPr/>
          <a:lstStyle>
            <a:lvl1pPr marL="0" indent="0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4F97-1E66-47C9-8C7A-D13F4221E248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30FB-2CE9-4AE2-BBFA-B41211BC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516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703207"/>
            <a:ext cx="8543925" cy="2552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3516018"/>
            <a:ext cx="8543925" cy="8380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12241862"/>
            <a:ext cx="2228850" cy="703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04F97-1E66-47C9-8C7A-D13F4221E248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12241862"/>
            <a:ext cx="3343275" cy="703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12241862"/>
            <a:ext cx="2228850" cy="703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A30FB-2CE9-4AE2-BBFA-B41211BC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003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135604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905" y="352485"/>
            <a:ext cx="1133954" cy="15302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flipH="1">
            <a:off x="351903" y="352485"/>
            <a:ext cx="30186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#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СЧАСТЛИВЫЙ </a:t>
            </a:r>
          </a:p>
          <a:p>
            <a:pPr algn="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АЛЬМЕТЬЕВСК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26912" y="106325"/>
            <a:ext cx="44444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Весенние 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каникулы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351903" y="1373271"/>
            <a:ext cx="83561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«Школа – открытая гостиная» приглашает </a:t>
            </a:r>
            <a:endParaRPr lang="ru-RU" altLang="ru-RU" sz="2800" b="1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весеннюю </a:t>
            </a:r>
            <a:r>
              <a:rPr lang="ru-RU" altLang="ru-RU" sz="28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программу </a:t>
            </a:r>
            <a:endParaRPr lang="ru-RU" altLang="ru-RU" sz="2800" b="1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«Весенняя капель»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 27 -31 марта</a:t>
            </a:r>
            <a:endParaRPr lang="ru-RU" altLang="ru-RU" sz="2800" b="1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468700"/>
              </p:ext>
            </p:extLst>
          </p:nvPr>
        </p:nvGraphicFramePr>
        <p:xfrm>
          <a:off x="681038" y="4435819"/>
          <a:ext cx="8590553" cy="6143574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114300">
                    <a:prstClr val="black"/>
                  </a:innerShdw>
                </a:effectLst>
                <a:tableStyleId>{2D5ABB26-0587-4C30-8999-92F81FD0307C}</a:tableStyleId>
              </a:tblPr>
              <a:tblGrid>
                <a:gridCol w="1427603">
                  <a:extLst>
                    <a:ext uri="{9D8B030D-6E8A-4147-A177-3AD203B41FA5}">
                      <a16:colId xmlns:a16="http://schemas.microsoft.com/office/drawing/2014/main" val="2779509487"/>
                    </a:ext>
                  </a:extLst>
                </a:gridCol>
                <a:gridCol w="219645">
                  <a:extLst>
                    <a:ext uri="{9D8B030D-6E8A-4147-A177-3AD203B41FA5}">
                      <a16:colId xmlns:a16="http://schemas.microsoft.com/office/drawing/2014/main" val="819385128"/>
                    </a:ext>
                  </a:extLst>
                </a:gridCol>
                <a:gridCol w="6943305">
                  <a:extLst>
                    <a:ext uri="{9D8B030D-6E8A-4147-A177-3AD203B41FA5}">
                      <a16:colId xmlns:a16="http://schemas.microsoft.com/office/drawing/2014/main" val="552341589"/>
                    </a:ext>
                  </a:extLst>
                </a:gridCol>
              </a:tblGrid>
              <a:tr h="8890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27.03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10.00-11.00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11.30-12.30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Мастер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 – класс «Весенний букет»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Спортивно-развлекательный  </a:t>
                      </a:r>
                      <a:r>
                        <a:rPr lang="ru-RU" sz="1600" baseline="0" dirty="0" err="1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квест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 «В поисках весны»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032019"/>
                  </a:ext>
                </a:extLst>
              </a:tr>
              <a:tr h="3032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04198105"/>
                  </a:ext>
                </a:extLst>
              </a:tr>
              <a:tr h="9536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28.03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10.00-11.00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11.30-12.30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Турнир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 знатоков «В гостях у музы Клио»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Игротека в библиотеке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736290"/>
                  </a:ext>
                </a:extLst>
              </a:tr>
              <a:tr h="3032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89788029"/>
                  </a:ext>
                </a:extLst>
              </a:tr>
              <a:tr h="9806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29.03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10.30-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11.30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12.00-13.30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</a:rPr>
                        <a:t>Игровая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</a:rPr>
                        <a:t>программа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</a:rPr>
                        <a:t>: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</a:rPr>
                        <a:t> «Мы улетаем на воздушном шаре»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Экологическая гостиная «Жаворонки прилетите, весну принесите»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399847"/>
                  </a:ext>
                </a:extLst>
              </a:tr>
              <a:tr h="3032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6782570"/>
                  </a:ext>
                </a:extLst>
              </a:tr>
              <a:tr h="9536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30.03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10.00-11.00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11.30-12.30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Развлекательная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программа «Музыка весны»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 –класс «Птица вестница весны»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418973"/>
                  </a:ext>
                </a:extLst>
              </a:tr>
              <a:tr h="3032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890088"/>
                  </a:ext>
                </a:extLst>
              </a:tr>
              <a:tr h="9536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31.03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10.00-11.00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11.30-12.30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Конкурсная программа «Юный пешеход»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Bahnschrift Ligh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Игра викторина «Весна-красна»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790047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 rot="10800000" flipV="1">
            <a:off x="446567" y="10886629"/>
            <a:ext cx="85592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МБОУ «</a:t>
            </a:r>
            <a:r>
              <a:rPr lang="ru-RU" sz="32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Старосуркинская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СОШ»</a:t>
            </a:r>
          </a:p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Альметьевского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района</a:t>
            </a:r>
            <a:endParaRPr lang="ru-RU" sz="3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196657"/>
              </p:ext>
            </p:extLst>
          </p:nvPr>
        </p:nvGraphicFramePr>
        <p:xfrm>
          <a:off x="681038" y="3516313"/>
          <a:ext cx="8590553" cy="618673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114300">
                    <a:prstClr val="black"/>
                  </a:innerShdw>
                </a:effectLst>
                <a:tableStyleId>{2D5ABB26-0587-4C30-8999-92F81FD0307C}</a:tableStyleId>
              </a:tblPr>
              <a:tblGrid>
                <a:gridCol w="1427603">
                  <a:extLst>
                    <a:ext uri="{9D8B030D-6E8A-4147-A177-3AD203B41FA5}">
                      <a16:colId xmlns:a16="http://schemas.microsoft.com/office/drawing/2014/main" val="2026655519"/>
                    </a:ext>
                  </a:extLst>
                </a:gridCol>
                <a:gridCol w="219645">
                  <a:extLst>
                    <a:ext uri="{9D8B030D-6E8A-4147-A177-3AD203B41FA5}">
                      <a16:colId xmlns:a16="http://schemas.microsoft.com/office/drawing/2014/main" val="3127807732"/>
                    </a:ext>
                  </a:extLst>
                </a:gridCol>
                <a:gridCol w="6943305">
                  <a:extLst>
                    <a:ext uri="{9D8B030D-6E8A-4147-A177-3AD203B41FA5}">
                      <a16:colId xmlns:a16="http://schemas.microsoft.com/office/drawing/2014/main" val="3210200389"/>
                    </a:ext>
                  </a:extLst>
                </a:gridCol>
              </a:tblGrid>
              <a:tr h="6186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ahnschrift SemiBold" panose="020B0502040204020203" pitchFamily="34" charset="0"/>
                        </a:rPr>
                        <a:t>ВРЕМЯ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ahnschrift SemiBol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ahnschrift SemiBol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ahnschrift SemiBold" panose="020B0502040204020203" pitchFamily="34" charset="0"/>
                        </a:rPr>
                        <a:t>НАИМЕНОВАНИЕ МЕРОПРИЯТИЯ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ahnschrift SemiBol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614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39056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322</TotalTime>
  <Words>122</Words>
  <Application>Microsoft Office PowerPoint</Application>
  <PresentationFormat>Произвольный</PresentationFormat>
  <Paragraphs>42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9" baseType="lpstr">
      <vt:lpstr>Arial</vt:lpstr>
      <vt:lpstr>Arial Black</vt:lpstr>
      <vt:lpstr>Bahnschrift Light</vt:lpstr>
      <vt:lpstr>Bahnschrift SemiBold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2022-12-15T06:42:50Z</dcterms:created>
  <dcterms:modified xsi:type="dcterms:W3CDTF">2023-03-21T10:46:39Z</dcterms:modified>
</cp:coreProperties>
</file>